
<file path=[Content_Types].xml><?xml version="1.0" encoding="utf-8"?>
<Types xmlns="http://schemas.openxmlformats.org/package/2006/content-types">
  <Default Extension="xml" ContentType="application/vnd.openxmlformats-package.core-properties+xml"/>
  <Default Extension="jp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478d21cf36042c1" /><Relationship Type="http://schemas.openxmlformats.org/officeDocument/2006/relationships/extended-properties" Target="/docProps/app.xml" Id="Rf70294a51b744fa7" /><Relationship Type="http://schemas.openxmlformats.org/officeDocument/2006/relationships/officeDocument" Target="/ppt/presentation.xml" Id="R4a294284167e41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19c86c625e4f64"/>
  </p:sldMasterIdLst>
  <p:notesMasterIdLst>
    <p:notesMasterId xmlns:r="http://schemas.openxmlformats.org/officeDocument/2006/relationships" r:id="R5ba0cd698acd4dc3"/>
  </p:notesMasterIdLst>
  <p:sldIdLst>
    <p:sldId xmlns:r="http://schemas.openxmlformats.org/officeDocument/2006/relationships" id="256" r:id="R8afc713c0cdf45f8"/>
    <p:sldId xmlns:r="http://schemas.openxmlformats.org/officeDocument/2006/relationships" id="257" r:id="Rea6bd89f2f0342dd"/>
    <p:sldId xmlns:r="http://schemas.openxmlformats.org/officeDocument/2006/relationships" id="258" r:id="Ra830baf9bf114009"/>
    <p:sldId xmlns:r="http://schemas.openxmlformats.org/officeDocument/2006/relationships" id="259" r:id="R75f3b6a7a8264b81"/>
    <p:sldId xmlns:r="http://schemas.openxmlformats.org/officeDocument/2006/relationships" id="260" r:id="R9d873097f6bc446c"/>
    <p:sldId xmlns:r="http://schemas.openxmlformats.org/officeDocument/2006/relationships" id="261" r:id="Re04627bd2f1d4281"/>
    <p:sldId xmlns:r="http://schemas.openxmlformats.org/officeDocument/2006/relationships" id="262" r:id="R3fecc371779f492e"/>
    <p:sldId xmlns:r="http://schemas.openxmlformats.org/officeDocument/2006/relationships" id="263" r:id="R3f93662890dd4909"/>
    <p:sldId xmlns:r="http://schemas.openxmlformats.org/officeDocument/2006/relationships" id="264" r:id="Rbe0591ce7eaf4d44"/>
    <p:sldId xmlns:r="http://schemas.openxmlformats.org/officeDocument/2006/relationships" id="265" r:id="R0393e30f477f4824"/>
    <p:sldId xmlns:r="http://schemas.openxmlformats.org/officeDocument/2006/relationships" id="266" r:id="Rc955ddd1a15c4c24"/>
    <p:sldId xmlns:r="http://schemas.openxmlformats.org/officeDocument/2006/relationships" id="267" r:id="R8c31d4134534432d"/>
    <p:sldId xmlns:r="http://schemas.openxmlformats.org/officeDocument/2006/relationships" id="268" r:id="R4c109f2742ef47fe"/>
    <p:sldId xmlns:r="http://schemas.openxmlformats.org/officeDocument/2006/relationships" id="269" r:id="R4dd8bc1d9742421a"/>
    <p:sldId xmlns:r="http://schemas.openxmlformats.org/officeDocument/2006/relationships" id="270" r:id="Rbaaeb66e5b384583"/>
    <p:sldId xmlns:r="http://schemas.openxmlformats.org/officeDocument/2006/relationships" id="271" r:id="Rbd5524f4171749d9"/>
    <p:sldId xmlns:r="http://schemas.openxmlformats.org/officeDocument/2006/relationships" id="272" r:id="R1b78f3ab5ba9442b"/>
    <p:sldId xmlns:r="http://schemas.openxmlformats.org/officeDocument/2006/relationships" id="273" r:id="R7c013b6305254684"/>
    <p:sldId xmlns:r="http://schemas.openxmlformats.org/officeDocument/2006/relationships" id="274" r:id="Rbde564bb5e3e4b4d"/>
    <p:sldId xmlns:r="http://schemas.openxmlformats.org/officeDocument/2006/relationships" id="275" r:id="R4077f637d15445fb"/>
    <p:sldId xmlns:r="http://schemas.openxmlformats.org/officeDocument/2006/relationships" id="276" r:id="Rcb419ac02ad04b85"/>
    <p:sldId xmlns:r="http://schemas.openxmlformats.org/officeDocument/2006/relationships" id="277" r:id="R706d7d98404941b7"/>
    <p:sldId xmlns:r="http://schemas.openxmlformats.org/officeDocument/2006/relationships" id="278" r:id="R0360947e95a04479"/>
    <p:sldId xmlns:r="http://schemas.openxmlformats.org/officeDocument/2006/relationships" id="279" r:id="R9bb0f22925d44719"/>
    <p:sldId xmlns:r="http://schemas.openxmlformats.org/officeDocument/2006/relationships" id="280" r:id="R9ac2df8cd6d64ee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370de164c6a4f8a" /><Relationship Type="http://schemas.openxmlformats.org/officeDocument/2006/relationships/slideMaster" Target="/ppt/slideMasters/slideMaster1.xml" Id="R3a19c86c625e4f64" /><Relationship Type="http://schemas.openxmlformats.org/officeDocument/2006/relationships/notesMaster" Target="/ppt/notesMasters/notesMaster1.xml" Id="R5ba0cd698acd4dc3" /><Relationship Type="http://schemas.openxmlformats.org/officeDocument/2006/relationships/presProps" Target="/ppt/presProps.xml" Id="R66d3c6904c324799" /><Relationship Type="http://schemas.openxmlformats.org/officeDocument/2006/relationships/tableStyles" Target="/ppt/tableStyles.xml" Id="Rbdcfb1740a084db0" /><Relationship Type="http://schemas.openxmlformats.org/officeDocument/2006/relationships/slide" Target="/ppt/slides/slide1.xml" Id="R8afc713c0cdf45f8" /><Relationship Type="http://schemas.openxmlformats.org/officeDocument/2006/relationships/slide" Target="/ppt/slides/slide2.xml" Id="Rea6bd89f2f0342dd" /><Relationship Type="http://schemas.openxmlformats.org/officeDocument/2006/relationships/slide" Target="/ppt/slides/slide3.xml" Id="Ra830baf9bf114009" /><Relationship Type="http://schemas.openxmlformats.org/officeDocument/2006/relationships/slide" Target="/ppt/slides/slide4.xml" Id="R75f3b6a7a8264b81" /><Relationship Type="http://schemas.openxmlformats.org/officeDocument/2006/relationships/slide" Target="/ppt/slides/slide5.xml" Id="R9d873097f6bc446c" /><Relationship Type="http://schemas.openxmlformats.org/officeDocument/2006/relationships/slide" Target="/ppt/slides/slide6.xml" Id="Re04627bd2f1d4281" /><Relationship Type="http://schemas.openxmlformats.org/officeDocument/2006/relationships/slide" Target="/ppt/slides/slide7.xml" Id="R3fecc371779f492e" /><Relationship Type="http://schemas.openxmlformats.org/officeDocument/2006/relationships/slide" Target="/ppt/slides/slide8.xml" Id="R3f93662890dd4909" /><Relationship Type="http://schemas.openxmlformats.org/officeDocument/2006/relationships/slide" Target="/ppt/slides/slide9.xml" Id="Rbe0591ce7eaf4d44" /><Relationship Type="http://schemas.openxmlformats.org/officeDocument/2006/relationships/slide" Target="/ppt/slides/slide10.xml" Id="R0393e30f477f4824" /><Relationship Type="http://schemas.openxmlformats.org/officeDocument/2006/relationships/slide" Target="/ppt/slides/slide11.xml" Id="Rc955ddd1a15c4c24" /><Relationship Type="http://schemas.openxmlformats.org/officeDocument/2006/relationships/slide" Target="/ppt/slides/slide12.xml" Id="R8c31d4134534432d" /><Relationship Type="http://schemas.openxmlformats.org/officeDocument/2006/relationships/slide" Target="/ppt/slides/slide13.xml" Id="R4c109f2742ef47fe" /><Relationship Type="http://schemas.openxmlformats.org/officeDocument/2006/relationships/slide" Target="/ppt/slides/slide14.xml" Id="R4dd8bc1d9742421a" /><Relationship Type="http://schemas.openxmlformats.org/officeDocument/2006/relationships/slide" Target="/ppt/slides/slide15.xml" Id="Rbaaeb66e5b384583" /><Relationship Type="http://schemas.openxmlformats.org/officeDocument/2006/relationships/slide" Target="/ppt/slides/slide16.xml" Id="Rbd5524f4171749d9" /><Relationship Type="http://schemas.openxmlformats.org/officeDocument/2006/relationships/slide" Target="/ppt/slides/slide17.xml" Id="R1b78f3ab5ba9442b" /><Relationship Type="http://schemas.openxmlformats.org/officeDocument/2006/relationships/slide" Target="/ppt/slides/slide18.xml" Id="R7c013b6305254684" /><Relationship Type="http://schemas.openxmlformats.org/officeDocument/2006/relationships/slide" Target="/ppt/slides/slide19.xml" Id="Rbde564bb5e3e4b4d" /><Relationship Type="http://schemas.openxmlformats.org/officeDocument/2006/relationships/slide" Target="/ppt/slides/slide20.xml" Id="R4077f637d15445fb" /><Relationship Type="http://schemas.openxmlformats.org/officeDocument/2006/relationships/slide" Target="/ppt/slides/slide21.xml" Id="Rcb419ac02ad04b85" /><Relationship Type="http://schemas.openxmlformats.org/officeDocument/2006/relationships/slide" Target="/ppt/slides/slide22.xml" Id="R706d7d98404941b7" /><Relationship Type="http://schemas.openxmlformats.org/officeDocument/2006/relationships/slide" Target="/ppt/slides/slide23.xml" Id="R0360947e95a04479" /><Relationship Type="http://schemas.openxmlformats.org/officeDocument/2006/relationships/slide" Target="/ppt/slides/slide24.xml" Id="R9bb0f22925d44719" /><Relationship Type="http://schemas.openxmlformats.org/officeDocument/2006/relationships/slide" Target="/ppt/slides/slide25.xml" Id="R9ac2df8cd6d64ee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dfad5fc08a744b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4b8d2c171b442dd" /><Relationship Type="http://schemas.openxmlformats.org/officeDocument/2006/relationships/notesMaster" Target="/ppt/notesMasters/notesMaster1.xml" Id="Rd7e025043a104ac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c7ea33522604fff" /><Relationship Type="http://schemas.openxmlformats.org/officeDocument/2006/relationships/notesMaster" Target="/ppt/notesMasters/notesMaster1.xml" Id="Ra4e95fc1810a483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16db58884de4760" /><Relationship Type="http://schemas.openxmlformats.org/officeDocument/2006/relationships/notesMaster" Target="/ppt/notesMasters/notesMaster1.xml" Id="R49ab57826133405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c17d78ed2de4b02" /><Relationship Type="http://schemas.openxmlformats.org/officeDocument/2006/relationships/notesMaster" Target="/ppt/notesMasters/notesMaster1.xml" Id="R6eae49c0b9fd48a8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5d3222421ab4789" /><Relationship Type="http://schemas.openxmlformats.org/officeDocument/2006/relationships/notesMaster" Target="/ppt/notesMasters/notesMaster1.xml" Id="R673e5dc63a9843b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1b0641094b545ac" /><Relationship Type="http://schemas.openxmlformats.org/officeDocument/2006/relationships/notesMaster" Target="/ppt/notesMasters/notesMaster1.xml" Id="R4439a5ba4b1942a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de136527d354f4b" /><Relationship Type="http://schemas.openxmlformats.org/officeDocument/2006/relationships/notesMaster" Target="/ppt/notesMasters/notesMaster1.xml" Id="R481fcfbe54154d75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9272ff2dbd94b84" /><Relationship Type="http://schemas.openxmlformats.org/officeDocument/2006/relationships/notesMaster" Target="/ppt/notesMasters/notesMaster1.xml" Id="R88cf48c9fb5146e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48e1c053c054227" /><Relationship Type="http://schemas.openxmlformats.org/officeDocument/2006/relationships/notesMaster" Target="/ppt/notesMasters/notesMaster1.xml" Id="R939c6d6e8de9455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fecebf894af449e" /><Relationship Type="http://schemas.openxmlformats.org/officeDocument/2006/relationships/notesMaster" Target="/ppt/notesMasters/notesMaster1.xml" Id="R912d456013214bf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324cd9edb574fba" /><Relationship Type="http://schemas.openxmlformats.org/officeDocument/2006/relationships/notesMaster" Target="/ppt/notesMasters/notesMaster1.xml" Id="Rac4f5b2e2e05417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ee6f99510d54e48" /><Relationship Type="http://schemas.openxmlformats.org/officeDocument/2006/relationships/notesMaster" Target="/ppt/notesMasters/notesMaster1.xml" Id="R881eefd8d05d49fc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3475a94af474d2a" /><Relationship Type="http://schemas.openxmlformats.org/officeDocument/2006/relationships/notesMaster" Target="/ppt/notesMasters/notesMaster1.xml" Id="R10b224e802f14c1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054f08a37514079" /><Relationship Type="http://schemas.openxmlformats.org/officeDocument/2006/relationships/notesMaster" Target="/ppt/notesMasters/notesMaster1.xml" Id="R4ae0bde5d7e842a6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ab32b0cfbbf4a51" /><Relationship Type="http://schemas.openxmlformats.org/officeDocument/2006/relationships/notesMaster" Target="/ppt/notesMasters/notesMaster1.xml" Id="Re87f103c6a164b2a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d9539e208184427" /><Relationship Type="http://schemas.openxmlformats.org/officeDocument/2006/relationships/notesMaster" Target="/ppt/notesMasters/notesMaster1.xml" Id="R49947b8ea1714fca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810e033659854426" /><Relationship Type="http://schemas.openxmlformats.org/officeDocument/2006/relationships/notesMaster" Target="/ppt/notesMasters/notesMaster1.xml" Id="Rbe4de72ea61e4809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99bdb819b5ab4a7a" /><Relationship Type="http://schemas.openxmlformats.org/officeDocument/2006/relationships/notesMaster" Target="/ppt/notesMasters/notesMaster1.xml" Id="R6955a1932a6f4f6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a5561f26128447b" /><Relationship Type="http://schemas.openxmlformats.org/officeDocument/2006/relationships/notesMaster" Target="/ppt/notesMasters/notesMaster1.xml" Id="R6118d01093de435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edcaa728f3a48c4" /><Relationship Type="http://schemas.openxmlformats.org/officeDocument/2006/relationships/notesMaster" Target="/ppt/notesMasters/notesMaster1.xml" Id="R9c825d0749f74dc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329855bd30b4c04" /><Relationship Type="http://schemas.openxmlformats.org/officeDocument/2006/relationships/notesMaster" Target="/ppt/notesMasters/notesMaster1.xml" Id="R4a368dd4c8c14ee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6b10672a4904943" /><Relationship Type="http://schemas.openxmlformats.org/officeDocument/2006/relationships/notesMaster" Target="/ppt/notesMasters/notesMaster1.xml" Id="R3098fc5505b5499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d00fe674434b08" /><Relationship Type="http://schemas.openxmlformats.org/officeDocument/2006/relationships/notesMaster" Target="/ppt/notesMasters/notesMaster1.xml" Id="R1b0abd2a25e344f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3816991c0784635" /><Relationship Type="http://schemas.openxmlformats.org/officeDocument/2006/relationships/notesMaster" Target="/ppt/notesMasters/notesMaster1.xml" Id="R18d16d57b0a6459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d73768aed3549d7" /><Relationship Type="http://schemas.openxmlformats.org/officeDocument/2006/relationships/notesMaster" Target="/ppt/notesMasters/notesMaster1.xml" Id="Rf08c7ea4e042480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f815a889c4d7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ffe0c5a7c0749b9" /><Relationship Type="http://schemas.openxmlformats.org/officeDocument/2006/relationships/slideLayout" Target="/ppt/slideLayouts/slideLayout1.xml" Id="R1167b42b506642f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7b42b506642f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6109cdbbf46b7" /><Relationship Type="http://schemas.openxmlformats.org/officeDocument/2006/relationships/notesSlide" Target="/ppt/notesSlides/notesSlide1.xml" Id="Rdc49f362206e463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c5075db84c16" /><Relationship Type="http://schemas.openxmlformats.org/officeDocument/2006/relationships/image" Target="/ppt/media/image7.jpg" Id="R84a7f22d01964c56" /><Relationship Type="http://schemas.openxmlformats.org/officeDocument/2006/relationships/notesSlide" Target="/ppt/notesSlides/notesSlide10.xml" Id="R757eb1e443424b5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4bf65af64f32" /><Relationship Type="http://schemas.openxmlformats.org/officeDocument/2006/relationships/notesSlide" Target="/ppt/notesSlides/notesSlide11.xml" Id="Rca8a5fafd5f4491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0d7bc4b554bcf" /><Relationship Type="http://schemas.openxmlformats.org/officeDocument/2006/relationships/image" Target="/ppt/media/image8.jpg" Id="Rfabe978c9e8e4ead" /><Relationship Type="http://schemas.openxmlformats.org/officeDocument/2006/relationships/notesSlide" Target="/ppt/notesSlides/notesSlide12.xml" Id="R278f715e8c2c436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2247782d42f0" /><Relationship Type="http://schemas.openxmlformats.org/officeDocument/2006/relationships/image" Target="/ppt/media/image9.jpg" Id="Rca5240e44c554b51" /><Relationship Type="http://schemas.openxmlformats.org/officeDocument/2006/relationships/notesSlide" Target="/ppt/notesSlides/notesSlide13.xml" Id="R40d7a7dc0c8040b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19d911aff42d5" /><Relationship Type="http://schemas.openxmlformats.org/officeDocument/2006/relationships/image" Target="/ppt/media/image10.jpg" Id="R70baad08f9274f81" /><Relationship Type="http://schemas.openxmlformats.org/officeDocument/2006/relationships/notesSlide" Target="/ppt/notesSlides/notesSlide14.xml" Id="R3e371aa647b94fe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117016cc94432" /><Relationship Type="http://schemas.openxmlformats.org/officeDocument/2006/relationships/image" Target="/ppt/media/image11.jpg" Id="R65660e0e159f4c60" /><Relationship Type="http://schemas.openxmlformats.org/officeDocument/2006/relationships/notesSlide" Target="/ppt/notesSlides/notesSlide15.xml" Id="R9140ceeb33da4ad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7eedfff804abb" /><Relationship Type="http://schemas.openxmlformats.org/officeDocument/2006/relationships/notesSlide" Target="/ppt/notesSlides/notesSlide16.xml" Id="R0cff96c483f0400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f103d17054c79" /><Relationship Type="http://schemas.openxmlformats.org/officeDocument/2006/relationships/image" Target="/ppt/media/image12.jpg" Id="Rb875e9d1fe6042b3" /><Relationship Type="http://schemas.openxmlformats.org/officeDocument/2006/relationships/notesSlide" Target="/ppt/notesSlides/notesSlide17.xml" Id="Re5674fbf5610419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bf0ea14164d29" /><Relationship Type="http://schemas.openxmlformats.org/officeDocument/2006/relationships/image" Target="/ppt/media/image13.jpg" Id="R110a5dabe1b64a51" /><Relationship Type="http://schemas.openxmlformats.org/officeDocument/2006/relationships/notesSlide" Target="/ppt/notesSlides/notesSlide18.xml" Id="R53797a0f7b18453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8c282a584797" /><Relationship Type="http://schemas.openxmlformats.org/officeDocument/2006/relationships/image" Target="/ppt/media/image14.jpg" Id="R6662ddf399c547e6" /><Relationship Type="http://schemas.openxmlformats.org/officeDocument/2006/relationships/notesSlide" Target="/ppt/notesSlides/notesSlide19.xml" Id="Rf5720fa06950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125f901054430" /><Relationship Type="http://schemas.openxmlformats.org/officeDocument/2006/relationships/notesSlide" Target="/ppt/notesSlides/notesSlide2.xml" Id="R142732bf43fd4d1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2645ad29f4e64" /><Relationship Type="http://schemas.openxmlformats.org/officeDocument/2006/relationships/notesSlide" Target="/ppt/notesSlides/notesSlide20.xml" Id="R40ff6770511d4386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b1c3f75d04046" /><Relationship Type="http://schemas.openxmlformats.org/officeDocument/2006/relationships/image" Target="/ppt/media/image15.jpg" Id="R86980cfe9ee74e89" /><Relationship Type="http://schemas.openxmlformats.org/officeDocument/2006/relationships/notesSlide" Target="/ppt/notesSlides/notesSlide21.xml" Id="R7e9cbd95146b4ef2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6b40cc3a4c42" /><Relationship Type="http://schemas.openxmlformats.org/officeDocument/2006/relationships/image" Target="/ppt/media/image16.jpg" Id="R35a4b2a287c24d0c" /><Relationship Type="http://schemas.openxmlformats.org/officeDocument/2006/relationships/notesSlide" Target="/ppt/notesSlides/notesSlide22.xml" Id="R5e183012ce30471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2a288c7346ab" /><Relationship Type="http://schemas.openxmlformats.org/officeDocument/2006/relationships/image" Target="/ppt/media/image17.jpg" Id="R374a192cdbc04564" /><Relationship Type="http://schemas.openxmlformats.org/officeDocument/2006/relationships/notesSlide" Target="/ppt/notesSlides/notesSlide23.xml" Id="Ra3bd44074c794504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c2377b31f4179" /><Relationship Type="http://schemas.openxmlformats.org/officeDocument/2006/relationships/image" Target="/ppt/media/image18.jpg" Id="Rf30e116c7e624cad" /><Relationship Type="http://schemas.openxmlformats.org/officeDocument/2006/relationships/notesSlide" Target="/ppt/notesSlides/notesSlide24.xml" Id="Rfa8d838c90dc47ee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cb006b0ec424b" /><Relationship Type="http://schemas.openxmlformats.org/officeDocument/2006/relationships/notesSlide" Target="/ppt/notesSlides/notesSlide25.xml" Id="R737ac33d31ee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6cdbd2a2f4f0e" /><Relationship Type="http://schemas.openxmlformats.org/officeDocument/2006/relationships/image" Target="/ppt/media/image.jpg" Id="R58b5c4ae7fba4195" /><Relationship Type="http://schemas.openxmlformats.org/officeDocument/2006/relationships/notesSlide" Target="/ppt/notesSlides/notesSlide3.xml" Id="R68172ac93512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911f328f94434" /><Relationship Type="http://schemas.openxmlformats.org/officeDocument/2006/relationships/image" Target="/ppt/media/image2.jpg" Id="Rb6315d4d8d6c48ab" /><Relationship Type="http://schemas.openxmlformats.org/officeDocument/2006/relationships/notesSlide" Target="/ppt/notesSlides/notesSlide4.xml" Id="Rc772aae2440948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75a5855e459f" /><Relationship Type="http://schemas.openxmlformats.org/officeDocument/2006/relationships/image" Target="/ppt/media/image3.jpg" Id="R15fb1a01a073461a" /><Relationship Type="http://schemas.openxmlformats.org/officeDocument/2006/relationships/notesSlide" Target="/ppt/notesSlides/notesSlide5.xml" Id="R96800149396c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ac7090a7458a" /><Relationship Type="http://schemas.openxmlformats.org/officeDocument/2006/relationships/image" Target="/ppt/media/image4.jpg" Id="R97c882120c6349f3" /><Relationship Type="http://schemas.openxmlformats.org/officeDocument/2006/relationships/notesSlide" Target="/ppt/notesSlides/notesSlide6.xml" Id="R874a7efc26a142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471457c34349" /><Relationship Type="http://schemas.openxmlformats.org/officeDocument/2006/relationships/image" Target="/ppt/media/image5.jpg" Id="R6a5a10a48c554382" /><Relationship Type="http://schemas.openxmlformats.org/officeDocument/2006/relationships/notesSlide" Target="/ppt/notesSlides/notesSlide7.xml" Id="R6b196dc8143d4ea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77e3378b840b9" /><Relationship Type="http://schemas.openxmlformats.org/officeDocument/2006/relationships/notesSlide" Target="/ppt/notesSlides/notesSlide8.xml" Id="R390bc612e0ce44b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01b576434e13" /><Relationship Type="http://schemas.openxmlformats.org/officeDocument/2006/relationships/image" Target="/ppt/media/image6.jpg" Id="Rfa0fd3a030c2480e" /><Relationship Type="http://schemas.openxmlformats.org/officeDocument/2006/relationships/notesSlide" Target="/ppt/notesSlides/notesSlide9.xml" Id="R22025ef75ad64ff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8FC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EB5390E-FAAD-4A6D-BAED-65364243C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0"/>
            <a:ext cx="4953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3DBB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7CBB820-A920-480F-A305-FBADD1EFF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0"/>
            <a:ext cx="3810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A9E8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E09E2C5-CE80-46C6-A9A1-5D2D7A4FD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0"/>
            <a:ext cx="238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1DF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5878409-F882-4B14-AB65-8F4ED8CD1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0"/>
            <a:ext cx="1238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566"/>
          </a:solidFill>
          <a:ln xmlns:a="http://schemas.openxmlformats.org/drawingml/2006/main" w="0">
            <a:noFill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7040C47-054A-4BB5-8194-80C483386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23DBB"/>
                </a:solidFill>
              </a:defRPr>
            </a:pPr>
            <a:r>
              <a:rPr sz="1650" b="1">
                <a:solidFill>
                  <a:srgbClr val="123DBB"/>
                </a:solidFill>
              </a:rPr>
              <a:t>FTD educação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6B7677-1270-4D10-B8BE-587264CA8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6096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123DBB"/>
                </a:solidFill>
              </a:defRPr>
            </a:pPr>
            <a:r>
              <a:rPr sz="4650" b="1">
                <a:solidFill>
                  <a:srgbClr val="123DBB"/>
                </a:solidFill>
              </a:rPr>
              <a:t>XIII ENCONTRO</a:t>
            </a:r>
          </a:p>
          <a:p xmlns:a="http://schemas.openxmlformats.org/drawingml/2006/main">
            <a:pPr>
              <a:defRPr sz="4650" b="1">
                <a:solidFill>
                  <a:srgbClr val="123DBB"/>
                </a:solidFill>
              </a:defRPr>
            </a:pPr>
            <a:r>
              <a:rPr sz="4650" b="1">
                <a:solidFill>
                  <a:srgbClr val="123DBB"/>
                </a:solidFill>
              </a:rPr>
              <a:t>INTEGRA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6D15C2-07C1-4FA3-A3D4-0F164A7B6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43350"/>
            <a:ext cx="5810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1">
                <a:solidFill>
                  <a:srgbClr val="35A9E8"/>
                </a:solidFill>
              </a:defRPr>
            </a:pPr>
            <a:r>
              <a:rPr sz="1425" b="1">
                <a:solidFill>
                  <a:srgbClr val="35A9E8"/>
                </a:solidFill>
              </a:rPr>
              <a:t>PROJETO 3D · CONJUNTO OFICIAL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24C176-922D-4E4B-B34B-7002CA43A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7675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2356F"/>
                </a:solidFill>
              </a:defRPr>
            </a:pPr>
            <a:r>
              <a:rPr sz="1050" b="1">
                <a:solidFill>
                  <a:srgbClr val="12356F"/>
                </a:solidFill>
              </a:rPr>
              <a:t>18 PERSPECTIVAS · IMAGENS SEM SOBREPOSIÇÕES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BA89A9-2794-48B0-B47F-B80093BA3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905500"/>
            <a:ext cx="590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2356F"/>
                </a:solidFill>
              </a:defRPr>
            </a:pPr>
            <a:r>
              <a:rPr sz="1050" b="1">
                <a:solidFill>
                  <a:srgbClr val="12356F"/>
                </a:solidFill>
              </a:rPr>
              <a:t>MON · CURITIBA · 07–09 OUT 2026</a:t>
            </a:r>
          </a:p>
        </p:txBody>
      </p:sp>
    </p:spTree>
    <p:extLst>
      <p:ext uri="{BB962C8B-B14F-4D97-AF65-F5344CB8AC3E}">
        <p14:creationId xmlns:p14="http://schemas.microsoft.com/office/powerpoint/2010/main" val="51492431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a7f22d01964c56"/>
          <a:stretch xmlns:a="http://schemas.openxmlformats.org/drawingml/2006/main"/>
        </p:blipFill>
        <p:spPr>
          <a:xfrm xmlns:a="http://schemas.openxmlformats.org/drawingml/2006/main">
            <a:off x="1480648" y="0"/>
            <a:ext cx="9230703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834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3DB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D39DC4D-C860-4C31-B06F-87533BAD5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566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159701-89EB-4F66-A358-A54E1D2CD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2590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A9E8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59DCB2F-13A1-4DEC-91AC-ADDFAC62A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0"/>
            <a:ext cx="14859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1DF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14E2C7-9ACB-4EC8-820E-D1DB5B8B7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286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DBE24"/>
                </a:solidFill>
              </a:defRPr>
            </a:pPr>
            <a:r>
              <a:rPr sz="1050" b="1">
                <a:solidFill>
                  <a:srgbClr val="FDBE24"/>
                </a:solidFill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0EBCC5-56EE-4218-BE4E-E488DA471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B9F1DF"/>
                </a:solidFill>
              </a:defRPr>
            </a:pPr>
            <a:r>
              <a:rPr sz="1125" b="1">
                <a:solidFill>
                  <a:srgbClr val="B9F1DF"/>
                </a:solidFill>
              </a:rPr>
              <a:t>DA RUA À ENTRADA DO AUDITÓRIO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38EC22-8639-4CF1-A18C-E5341E8DE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4785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Chegada e credenciamento.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851F168-BB0F-4603-BE20-348D367E5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DEBFF"/>
                </a:solidFill>
              </a:defRPr>
            </a:pPr>
            <a:r>
              <a:rPr sz="1575" b="0">
                <a:solidFill>
                  <a:srgbClr val="DDEBFF"/>
                </a:solidFill>
              </a:rPr>
              <a:t>A comunicação acompanha o convidado desde a área externa, organiza o percurso interno e concentra a recepção junto às portas do auditório.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9ADDC8-DA8A-4FA3-93C6-24FE6967A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91050"/>
            <a:ext cx="8096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Totens autoportantes na rampa e nos corredores.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Rotas para credenciamento, auditório, Olho de Vidro e Sala de Eventos.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Tapadeira com KV entre as portas e módulo de credenciamento à direita.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Quatro photo opportunities distribuídos ao redor do vidro, com circulação livre.</a:t>
            </a:r>
          </a:p>
        </p:txBody>
      </p:sp>
    </p:spTree>
    <p:extLst>
      <p:ext uri="{BB962C8B-B14F-4D97-AF65-F5344CB8AC3E}">
        <p14:creationId xmlns:p14="http://schemas.microsoft.com/office/powerpoint/2010/main" val="5990231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be978c9e8e4ead"/>
          <a:stretch xmlns:a="http://schemas.openxmlformats.org/drawingml/2006/main"/>
        </p:blipFill>
        <p:spPr>
          <a:xfrm xmlns:a="http://schemas.openxmlformats.org/drawingml/2006/main">
            <a:off x="3576400" y="0"/>
            <a:ext cx="50392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357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5240e44c554b51"/>
          <a:stretch xmlns:a="http://schemas.openxmlformats.org/drawingml/2006/main"/>
        </p:blipFill>
        <p:spPr>
          <a:xfrm xmlns:a="http://schemas.openxmlformats.org/drawingml/2006/main">
            <a:off x="3534294" y="0"/>
            <a:ext cx="5123413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55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baad08f9274f81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3637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660e0e159f4c60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61088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23DB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191FEC8-17A8-4F1F-8333-F83B94290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566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AD7E4A-D51D-4E01-A19A-5E5896099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2590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A9E8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81603B-F8A6-4984-B48B-0CCC63303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0"/>
            <a:ext cx="14859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1DF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261B76-4613-4DBE-A10E-312CFF223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286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DBE24"/>
                </a:solidFill>
              </a:defRPr>
            </a:pPr>
            <a:r>
              <a:rPr sz="1050" b="1">
                <a:solidFill>
                  <a:srgbClr val="FDBE24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96D20D-B87A-4829-AA44-FE615C654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B9F1DF"/>
                </a:solidFill>
              </a:defRPr>
            </a:pPr>
            <a:r>
              <a:rPr sz="1125" b="1">
                <a:solidFill>
                  <a:srgbClr val="B9F1DF"/>
                </a:solidFill>
              </a:rPr>
              <a:t>SALA DE EVENTOS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9B46185-D936-4883-94FB-5D288CAE9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4785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Três momentos, uma implantação.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612DC7-14E0-4135-9FD7-95A31196B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DEBFF"/>
                </a:solidFill>
              </a:defRPr>
            </a:pPr>
            <a:r>
              <a:rPr sz="1575" b="0">
                <a:solidFill>
                  <a:srgbClr val="DDEBFF"/>
                </a:solidFill>
              </a:rPr>
              <a:t>Almoço, jantar e palestra silenciosa compartilham os dois pontos de palco posicionados nas quinas da sala.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819986E-D40E-4A1C-88AB-A5B15C5C8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91050"/>
            <a:ext cx="8096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Cada LED · 3,5 × 2 m.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Cada palco · 3,5 m de largura × 3 m de profundidade × 0,40 m de altura.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Almoço · mesas redondas e quadradas, decoração sóbria e paisagismo.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Jantar · luz envolvente e luminárias de mesa com projeção de estrelas.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Palestra silenciosa · 70 cadeiras por palco, em 7 fileiras de 10, todas de frente.</a:t>
            </a:r>
          </a:p>
        </p:txBody>
      </p:sp>
    </p:spTree>
    <p:extLst>
      <p:ext uri="{BB962C8B-B14F-4D97-AF65-F5344CB8AC3E}">
        <p14:creationId xmlns:p14="http://schemas.microsoft.com/office/powerpoint/2010/main" val="174664560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75e9d1fe6042b3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91884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0a5dabe1b64a51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46284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62ddf399c547e6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709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3DB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FCB4CC3-8BED-43B8-8512-4F41F697D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566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86B5DC-EABE-4787-AF70-12EF72D01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2590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A9E8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64B56AF-5CF4-4878-B961-83D305B1A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0"/>
            <a:ext cx="14859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1DF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9883DC8-ED62-472C-8661-7870C10A0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286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DBE24"/>
                </a:solidFill>
              </a:defRPr>
            </a:pPr>
            <a:r>
              <a:rPr sz="1050" b="1">
                <a:solidFill>
                  <a:srgbClr val="FDBE24"/>
                </a:solidFill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0AEF1D-7015-4A8E-8CA8-BDE10951E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B9F1DF"/>
                </a:solidFill>
              </a:defRPr>
            </a:pPr>
            <a:r>
              <a:rPr sz="1125" b="1">
                <a:solidFill>
                  <a:srgbClr val="B9F1DF"/>
                </a:solidFill>
              </a:rPr>
              <a:t>OLHO DE VIDRO · PHOTO OPPORTUNITIES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E77DC6-0E17-4F1E-9088-E43C171DC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4785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ODS e constelação.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FC3D17-3746-45E7-8E2D-334D881A1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DEBFF"/>
                </a:solidFill>
              </a:defRPr>
            </a:pPr>
            <a:r>
              <a:rPr sz="1575" b="0">
                <a:solidFill>
                  <a:srgbClr val="DDEBFF"/>
                </a:solidFill>
              </a:rPr>
              <a:t>Cinco perspectivas apresentam as quatro experiências autoportantes previstas para o perímetro do Olho de Vidro.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E3EDBE9-F23E-413D-AB35-B0B0AC7F3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91050"/>
            <a:ext cx="8096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ODS em Ação · portal para fotos individuais e em grupo.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Educação Transforma · estudo e versão final do lounge com os 17 ODS.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Constelação FTD · estrelas conectadas por luz.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Somos uma Constelação · portal circular iluminado.</a:t>
            </a:r>
          </a:p>
        </p:txBody>
      </p:sp>
    </p:spTree>
    <p:extLst>
      <p:ext uri="{BB962C8B-B14F-4D97-AF65-F5344CB8AC3E}">
        <p14:creationId xmlns:p14="http://schemas.microsoft.com/office/powerpoint/2010/main" val="175362905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3DB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1E5BB9A-194D-4EA7-9780-EFC29946B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566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2F278D-0F68-4368-B2CF-4B10FB0A4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2590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A9E8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97DE43-ACF7-45B1-AED6-9E7E1724A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0"/>
            <a:ext cx="14859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1DF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45761A-988D-4878-B5FE-206875E33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286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DBE24"/>
                </a:solidFill>
              </a:defRPr>
            </a:pPr>
            <a:r>
              <a:rPr sz="1050" b="1">
                <a:solidFill>
                  <a:srgbClr val="FDBE24"/>
                </a:solidFill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6C0A6C-6CFF-4339-BF45-9F4DEA6E0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B9F1DF"/>
                </a:solidFill>
              </a:defRPr>
            </a:pPr>
            <a:r>
              <a:rPr sz="1125" b="1">
                <a:solidFill>
                  <a:srgbClr val="B9F1DF"/>
                </a:solidFill>
              </a:rPr>
              <a:t>HALL EM FRENTE À SALA DE EVENTOS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B71C8F1-7631-4CF9-8261-31F6B8FD7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4785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Café com Negócios.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619FC8-CD18-4F39-894C-2F3030772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DEBFF"/>
                </a:solidFill>
              </a:defRPr>
            </a:pPr>
            <a:r>
              <a:rPr sz="1575" b="0">
                <a:solidFill>
                  <a:srgbClr val="DDEBFF"/>
                </a:solidFill>
              </a:rPr>
              <a:t>Quatro ângulos documentam a implantação escolhida para estandes, relacionamento, convivência e alimentação.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F4CCA7-CE7D-4C98-A8DB-BC70A788E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91050"/>
            <a:ext cx="8096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10 estandes compactos de madeira · TV + prateleira lateral para livros.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Mesa bistrô e cadeiras diante de cada marca, sem balcão.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7 lounges compactos com sofás, poltronas e mesas de apoio.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2 pontos simples de A&amp;B em mesas com alimentos e paisagismo.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Eixo central amplo e livre para circulação.</a:t>
            </a:r>
          </a:p>
        </p:txBody>
      </p:sp>
    </p:spTree>
    <p:extLst>
      <p:ext uri="{BB962C8B-B14F-4D97-AF65-F5344CB8AC3E}">
        <p14:creationId xmlns:p14="http://schemas.microsoft.com/office/powerpoint/2010/main" val="178104583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6980cfe9ee74e89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0903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a4b2a287c24d0c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11624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4a192cdbc04564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543623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0e116c7e624cad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38432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8FCF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E12BF1D-6766-4F46-A070-7351D7D066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752600"/>
            <a:ext cx="9429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123DBB"/>
                </a:solidFill>
              </a:defRPr>
            </a:pPr>
            <a:r>
              <a:rPr sz="3900" b="1">
                <a:solidFill>
                  <a:srgbClr val="123DBB"/>
                </a:solidFill>
              </a:rPr>
              <a:t>Todos os espaços conectados.</a:t>
            </a:r>
          </a:p>
          <a:p xmlns:a="http://schemas.openxmlformats.org/drawingml/2006/main">
            <a:pPr>
              <a:defRPr sz="3900" b="1">
                <a:solidFill>
                  <a:srgbClr val="123DBB"/>
                </a:solidFill>
              </a:defRPr>
            </a:pPr>
            <a:r>
              <a:rPr sz="3900" b="1">
                <a:solidFill>
                  <a:srgbClr val="123DBB"/>
                </a:solidFill>
              </a:rPr>
              <a:t>Uma experiência INTEGRA.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3BF1F1-7A83-41EE-ACAB-5E52254E1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00550"/>
            <a:ext cx="809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35A9E8"/>
                </a:solidFill>
              </a:defRPr>
            </a:pPr>
            <a:r>
              <a:rPr sz="1350" b="1">
                <a:solidFill>
                  <a:srgbClr val="35A9E8"/>
                </a:solidFill>
              </a:rPr>
              <a:t>18 IMAGENS OFICIAIS · SEM TEXTOS SOBREPOSTOS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5A17F3-268C-4226-9F78-F1D2BCF71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429250"/>
            <a:ext cx="8096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2356F"/>
                </a:solidFill>
              </a:defRPr>
            </a:pPr>
            <a:r>
              <a:rPr sz="1350" b="1">
                <a:solidFill>
                  <a:srgbClr val="12356F"/>
                </a:solidFill>
              </a:rPr>
              <a:t>FTD educação  |  XIII ENCONTRO INTEGRA 2026</a:t>
            </a:r>
          </a:p>
        </p:txBody>
      </p:sp>
    </p:spTree>
    <p:extLst>
      <p:ext uri="{BB962C8B-B14F-4D97-AF65-F5344CB8AC3E}">
        <p14:creationId xmlns:p14="http://schemas.microsoft.com/office/powerpoint/2010/main" val="7190151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b5c4ae7fba4195"/>
          <a:stretch xmlns:a="http://schemas.openxmlformats.org/drawingml/2006/main"/>
        </p:blipFill>
        <p:spPr>
          <a:xfrm xmlns:a="http://schemas.openxmlformats.org/drawingml/2006/main">
            <a:off x="0" y="1823"/>
            <a:ext cx="12192000" cy="685435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8534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315d4d8d6c48ab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532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fb1a01a073461a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5628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c882120c6349f3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5835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a5a10a48c554382"/>
          <a:stretch xmlns:a="http://schemas.openxmlformats.org/drawingml/2006/main"/>
        </p:blipFill>
        <p:spPr>
          <a:xfrm xmlns:a="http://schemas.openxmlformats.org/drawingml/2006/main">
            <a:off x="3239" y="0"/>
            <a:ext cx="12185522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20675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23DB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4F26A7D-27F0-4D6F-B516-788D703C3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7566"/>
          </a:solidFill>
          <a:ln xmlns:a="http://schemas.openxmlformats.org/drawingml/2006/main" w="0">
            <a:noFill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67DC245-B169-48FE-9634-2958D5D90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0"/>
            <a:ext cx="2590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5A9E8"/>
          </a:solidFill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143C9E-E3D5-45B0-AB21-825E01CF8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0"/>
            <a:ext cx="14859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9F1DF"/>
          </a:solidFill>
          <a:ln xmlns:a="http://schemas.openxmlformats.org/drawingml/2006/main" w="0">
            <a:noFill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153C3F-E658-4C17-9D83-68A07FCE7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28650"/>
            <a:ext cx="857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FDBE24"/>
                </a:solidFill>
              </a:defRPr>
            </a:pPr>
            <a:r>
              <a:rPr sz="1050" b="1">
                <a:solidFill>
                  <a:srgbClr val="FDBE24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6FB318-B723-4464-9CE7-EBC20ED76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25730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B9F1DF"/>
                </a:solidFill>
              </a:defRPr>
            </a:pPr>
            <a:r>
              <a:rPr sz="1125" b="1">
                <a:solidFill>
                  <a:srgbClr val="B9F1DF"/>
                </a:solidFill>
              </a:rPr>
              <a:t>AUDITÓRIO POTY LAZZAROTTO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9D99F7-18C3-440C-B21F-DEDBB01DB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4785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FFFFFF"/>
                </a:solidFill>
              </a:defRPr>
            </a:pPr>
            <a:r>
              <a:rPr sz="3750" b="1">
                <a:solidFill>
                  <a:srgbClr val="FFFFFF"/>
                </a:solidFill>
              </a:rPr>
              <a:t>Palco integrado ao KV.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7AEDD8C-23A2-4B8D-8469-D5192ADFC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562350"/>
            <a:ext cx="7810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DEBFF"/>
                </a:solidFill>
              </a:defRPr>
            </a:pPr>
            <a:r>
              <a:rPr sz="1575" b="0">
                <a:solidFill>
                  <a:srgbClr val="DDEBFF"/>
                </a:solidFill>
              </a:rPr>
              <a:t>Duas soluções preservam a arquitetura do auditório e transformam a frente de palco em uma composição contínua do INTEGRA 2026.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B28869A-2C86-476D-AB1F-2455899DD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91050"/>
            <a:ext cx="80962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LED central · 7 × 4 m.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Opção 01 · módulos laterais verticais.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Opção 02 · LEDs laterais desconstruídos e assimétricos.</a:t>
            </a:r>
          </a:p>
          <a:p xmlns:a="http://schemas.openxmlformats.org/drawingml/2006/main">
            <a:pPr>
              <a:defRPr sz="1275" b="0">
                <a:solidFill>
                  <a:srgbClr val="FFFFFF"/>
                </a:solidFill>
              </a:defRPr>
            </a:pPr>
            <a:r>
              <a:rPr sz="1275" b="0">
                <a:solidFill>
                  <a:srgbClr val="FFFFFF"/>
                </a:solidFill>
              </a:rPr>
              <a:t>Paisagismo, iluminação azul e tapadeira frontal sobre o vermelho existente.</a:t>
            </a:r>
          </a:p>
        </p:txBody>
      </p:sp>
    </p:spTree>
    <p:extLst>
      <p:ext uri="{BB962C8B-B14F-4D97-AF65-F5344CB8AC3E}">
        <p14:creationId xmlns:p14="http://schemas.microsoft.com/office/powerpoint/2010/main" val="185214042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50F2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0fd3a030c2480e"/>
          <a:stretch xmlns:a="http://schemas.openxmlformats.org/drawingml/2006/main"/>
        </p:blipFill>
        <p:spPr>
          <a:xfrm xmlns:a="http://schemas.openxmlformats.org/drawingml/2006/main">
            <a:off x="1513465" y="0"/>
            <a:ext cx="9165069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9154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2026-07-24T20:25:17.4300000Z</dcterms:created>
  <dcterms:modified xsi:type="dcterms:W3CDTF">2026-07-24T20:25:17.4300000Z</dcterms:modified>
</coreProperties>
</file>